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99" r:id="rId1"/>
  </p:sldMasterIdLst>
  <p:notesMasterIdLst>
    <p:notesMasterId r:id="rId15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4630400" cy="8229600"/>
  <p:notesSz cx="8229600" cy="14630400"/>
  <p:embeddedFontLst>
    <p:embeddedFont>
      <p:font typeface="Bookman Old Style" panose="02050604050505020204" pitchFamily="18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elasio" panose="020B0604020202020204" charset="0"/>
      <p:regular r:id="rId24"/>
    </p:embeddedFont>
    <p:embeddedFont>
      <p:font typeface="Gelasio Semi Bold" panose="020B0604020202020204" charset="0"/>
      <p:regular r:id="rId25"/>
    </p:embeddedFont>
    <p:embeddedFont>
      <p:font typeface="Gill Sans MT" panose="020B0502020104020203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494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33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75454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3772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9505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032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208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4967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422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16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0318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5461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1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9238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189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390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580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943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732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05939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71581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25922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7255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90942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41750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57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ED79AE7-82B1-41B6-B1FC-3EA200961AAB}"/>
              </a:ext>
            </a:extLst>
          </p:cNvPr>
          <p:cNvSpPr txBox="1">
            <a:spLocks/>
          </p:cNvSpPr>
          <p:nvPr/>
        </p:nvSpPr>
        <p:spPr>
          <a:xfrm>
            <a:off x="7121562" y="268942"/>
            <a:ext cx="6253317" cy="28835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Bookman Old Style" panose="020F0302020204030204"/>
                <a:ea typeface="+mj-ea"/>
                <a:cs typeface="+mj-cs"/>
              </a:rPr>
              <a:t>Solar Power</a:t>
            </a:r>
            <a:br>
              <a:rPr kumimoji="0" lang="en-US" sz="80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Bookman Old Style" panose="020F0302020204030204"/>
                <a:ea typeface="+mj-ea"/>
                <a:cs typeface="+mj-cs"/>
              </a:rPr>
            </a:br>
            <a:r>
              <a:rPr kumimoji="0" lang="en-US" sz="80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Bookman Old Style" panose="020F0302020204030204"/>
                <a:ea typeface="+mj-ea"/>
                <a:cs typeface="+mj-cs"/>
              </a:rPr>
              <a:t>Regression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322F109-8C46-4483-91E4-B47B76AA8D24}"/>
              </a:ext>
            </a:extLst>
          </p:cNvPr>
          <p:cNvSpPr txBox="1">
            <a:spLocks/>
          </p:cNvSpPr>
          <p:nvPr/>
        </p:nvSpPr>
        <p:spPr>
          <a:xfrm>
            <a:off x="7315200" y="5338159"/>
            <a:ext cx="6702014" cy="248793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Snehal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Gawade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Monika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katre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Sargam Thakre        Krishna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kanth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Anil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kumar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Abhishek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gowda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8F38F8-49D0-4C66-A3C6-E330CA07B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253317" cy="8229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053153B-9D60-4C7D-B03A-1F71EFF33F8C}"/>
              </a:ext>
            </a:extLst>
          </p:cNvPr>
          <p:cNvSpPr/>
          <p:nvPr/>
        </p:nvSpPr>
        <p:spPr>
          <a:xfrm>
            <a:off x="7270823" y="3783679"/>
            <a:ext cx="40475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Bookman Old Style" panose="02050604050505020204" pitchFamily="18" charset="0"/>
              </a:rPr>
              <a:t>GROUP 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65111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Final Model Evaluation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5416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Test R²: 0.95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Strong model accuracy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85416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MAE: 0.598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 prediction precision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85416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MSE: 1.6266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Excellent model fit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722" y="498634"/>
            <a:ext cx="4533781" cy="566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Deployment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4722" y="1337310"/>
            <a:ext cx="13360956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 App: Interactive prediction interface for solar power generation. Features sliders for user input and dynamic visualization.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43" y="1899284"/>
            <a:ext cx="10682288" cy="509444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4722" y="7197685"/>
            <a:ext cx="4533781" cy="566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                   </a:t>
            </a:r>
            <a:endParaRPr lang="en-US" sz="3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7761"/>
            <a:ext cx="8169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 and Future Scope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0168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41150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Highly Accurate Prediction Model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85899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Developed a highly accurate model for predicting solar power generation.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300168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441150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User-Friendly Prediction Interface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28589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Successfully deployed a user-friendly prediction interface using Streamlit.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300168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441150"/>
            <a:ext cx="300561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Expanded Dataset for Enhanced Accuracy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640229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Expand the dataset to improve model generalization and accuracy across diverse weather conditions.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300168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441150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Weather Data Integration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285899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Integrate real-time weather data for more dynamic and responsive solar power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14108" y="3352086"/>
            <a:ext cx="47010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8" algn="ctr">
              <a:lnSpc>
                <a:spcPts val="5550"/>
              </a:lnSpc>
            </a:pPr>
            <a:r>
              <a:rPr lang="en-US" sz="88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Thank You!</a:t>
            </a:r>
            <a:endParaRPr lang="en-US" sz="8800" b="1" dirty="0"/>
          </a:p>
        </p:txBody>
      </p:sp>
      <p:sp>
        <p:nvSpPr>
          <p:cNvPr id="3" name="Text 1"/>
          <p:cNvSpPr/>
          <p:nvPr/>
        </p:nvSpPr>
        <p:spPr>
          <a:xfrm>
            <a:off x="4787152" y="4333041"/>
            <a:ext cx="3872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appreciate your time and attention. 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7"/>
            <a:ext cx="97687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Solar Power Generation Prediction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Science Team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Experienced professionals dedicated to harnessing the power of data for renewable energy solutions.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1203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algorithms extract meaningful insights from complex data.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49126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1498"/>
            <a:ext cx="33476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Solar Power Generation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1191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Accurately predicting energy output to optimize renewable energy resources.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80228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96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Overview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02011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10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501289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Accurately predict daily solar power generation using machine learning.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1802011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010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501289"/>
            <a:ext cx="63513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machine learning algorithms and historical data (solar power, weather) will be used to create a predictive model.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0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 Overview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00582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850" y="5996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501288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distance to solar noon, temperature, wind direction, Humidity, Wind Speed, Visibility, sky cover etc.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1800582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Target Variable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Power Generated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575" y="473393"/>
            <a:ext cx="4304467" cy="537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Preprocessing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75" y="1463159"/>
            <a:ext cx="2369939" cy="14647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2575" y="3143012"/>
            <a:ext cx="2152174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Duplicate Removal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02575" y="3584258"/>
            <a:ext cx="3122176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Duplicates were removed to ensure data integrity and avoid bias.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998" y="1463159"/>
            <a:ext cx="2369939" cy="14647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82998" y="3143012"/>
            <a:ext cx="2751177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Missing Value Imputation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3982998" y="3584258"/>
            <a:ext cx="3122176" cy="826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Missing values were handled using median imputation to maintain data distribution.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74" y="4520327"/>
            <a:ext cx="2369939" cy="14647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1456" y="6337697"/>
            <a:ext cx="2152174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Outlier Handling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602575" y="6731262"/>
            <a:ext cx="3122176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Outliers were capped using the IQR method to mitigate their impact.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997" y="4475511"/>
            <a:ext cx="2369939" cy="14647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091879" y="6337696"/>
            <a:ext cx="2152174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Log Transformation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3982998" y="6728244"/>
            <a:ext cx="3122176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 transformation was applied to skewed distributions.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2846" y="1292051"/>
            <a:ext cx="5574036" cy="5883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233" y="567452"/>
            <a:ext cx="6634163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Exploratory Data Analysis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2233" y="1728192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Findings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2233" y="2256949"/>
            <a:ext cx="6341269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Correlation analysis of features. Skewness and transformation applied to correct distributions. Pairwise relationships using scatter plots and pairplots.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33" y="3479244"/>
            <a:ext cx="5769531" cy="40122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74518" y="1728192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Visuals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4518" y="2256949"/>
            <a:ext cx="634126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Correlation heatmap, Pairplot or scatterplot example.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368" y="3479244"/>
            <a:ext cx="5769531" cy="40070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2506"/>
            <a:ext cx="57315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Engineering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64913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373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864191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Standardized numerical features using StandardScaler.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2164913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373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Splitting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864191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Split data into training (80%) and testing (20%) sets.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033" y="505301"/>
            <a:ext cx="4579501" cy="572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Evaluation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1033" y="1535430"/>
            <a:ext cx="3022163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Baseline Models Evaluated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41033" y="2004655"/>
            <a:ext cx="6450687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Linear Regression, Random Forest, Gradient Boosting, Decision Tree, etc.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3" y="2503765"/>
            <a:ext cx="5209342" cy="29816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46300" y="1535430"/>
            <a:ext cx="2289691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Metrics Used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46300" y="2004655"/>
            <a:ext cx="6450687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R² score, Mean Absolute Error (MAE), Mean Squared Error (MSE).</a:t>
            </a:r>
            <a:endParaRPr lang="en-US" sz="14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300" y="2503765"/>
            <a:ext cx="4612362" cy="50144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68278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Hyperparameter Tuning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Method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RandomizedSearchCV for Random Forest.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34461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Hyperparameters Tuned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Number of estimators, max depth, minimum samples split, etc.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Outcome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Best Random Forest model selected.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</TotalTime>
  <Words>441</Words>
  <Application>Microsoft Office PowerPoint</Application>
  <PresentationFormat>Custom</PresentationFormat>
  <Paragraphs>87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Gelasio Semi Bold</vt:lpstr>
      <vt:lpstr>Gelasio</vt:lpstr>
      <vt:lpstr>Gill Sans MT</vt:lpstr>
      <vt:lpstr>Calibri</vt:lpstr>
      <vt:lpstr>Arial</vt:lpstr>
      <vt:lpstr>Bookman Old Style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Sargam Thakre</cp:lastModifiedBy>
  <cp:revision>6</cp:revision>
  <dcterms:created xsi:type="dcterms:W3CDTF">2025-01-07T17:01:27Z</dcterms:created>
  <dcterms:modified xsi:type="dcterms:W3CDTF">2025-01-07T18:35:53Z</dcterms:modified>
</cp:coreProperties>
</file>